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66" r:id="rId4"/>
    <p:sldId id="267" r:id="rId5"/>
    <p:sldId id="257" r:id="rId6"/>
    <p:sldId id="259" r:id="rId7"/>
    <p:sldId id="268" r:id="rId8"/>
    <p:sldId id="258" r:id="rId9"/>
    <p:sldId id="264" r:id="rId10"/>
    <p:sldId id="260" r:id="rId11"/>
    <p:sldId id="261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13"/>
    <p:restoredTop sz="94607"/>
  </p:normalViewPr>
  <p:slideViewPr>
    <p:cSldViewPr snapToGrid="0" snapToObjects="1">
      <p:cViewPr varScale="1">
        <p:scale>
          <a:sx n="148" d="100"/>
          <a:sy n="148" d="100"/>
        </p:scale>
        <p:origin x="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g>
</file>

<file path=ppt/media/image11.jp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gif>
</file>

<file path=ppt/media/image3.gif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36FC2B-B2D6-F145-8A49-F061E2055644}" type="datetimeFigureOut">
              <a:rPr lang="en-US" smtClean="0"/>
              <a:t>2/11/21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38DE4-DA27-6F4D-9683-1665EE32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41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Multiple negotiation points.</a:t>
            </a:r>
          </a:p>
          <a:p>
            <a:endParaRPr lang="en-US" dirty="0"/>
          </a:p>
          <a:p>
            <a:r>
              <a:rPr lang="en-US" dirty="0"/>
              <a:t>Negotiation of the future trajectory happens at the beginning of the interaction. Once the choice has been made execution phase starts.</a:t>
            </a:r>
          </a:p>
          <a:p>
            <a:endParaRPr lang="en-US" dirty="0"/>
          </a:p>
          <a:p>
            <a:r>
              <a:rPr lang="en-US" dirty="0"/>
              <a:t>However, without giving instructions to the participants, we have observed two people were making another discrete choice whether to switch the sides or not. 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4ABFE3-B0B0-BB4A-9AC1-7EF7B31E03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82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our preliminary study of a specific human-human interaction scenario, we have noticed that humans engage in a number of discrete strategies. This allows us to develop high level interaction manager that can connect symbolic meaning to these discrete behaviors.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4ABFE3-B0B0-BB4A-9AC1-7EF7B31E03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457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58C88-2FDF-CB47-89E0-EB45746DC3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6E0B6-7164-F84F-813F-C07E96606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07EF3-E4DF-424F-893B-800B73BE2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18CE6-87F7-EB45-8CC8-7632899B4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9C81F-0050-5240-94E7-2243CA982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54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A60E2-780B-E843-8E34-36A4F4A05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71C2CE-25A9-B045-91BB-065BA8AF8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8F677-E421-FF46-9922-CC46E701B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9DF0C-76F9-8E43-926A-9E5E8ED72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2E1A4-DBD9-5D4C-AF7C-230224F18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85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EFAD57-57CF-A040-AC65-EAB3EA282A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042A8-DFF5-114C-9572-9DED1A362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7EA04-3898-AA4D-9FC3-32CE7F782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B5285-7789-0242-ADB2-DCC6D3197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44EF0-B9EE-214F-9D85-0F72FAC50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098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9A791-9453-3648-A6A3-568C6C85D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579CE-7973-1649-8379-7FCA39AE8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2DA56-58F5-D548-8BAD-638BE32F7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4C3D1-09C8-E947-BEC6-A63B983C9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223F2-774E-924E-8BF0-3852D502C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960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3A44F-48AE-FC44-9BA0-06D3F5C5A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4DF63-D34F-1649-AE4F-A00B689D8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A1694-EE79-9F4C-BA32-EEA601A1F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8AAFB-6DC4-C54B-9066-16B70DC88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A2035-23B2-454A-AE77-97541B672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F5EAF-AF8F-2045-A275-377F2229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6ADE4-3723-4545-935C-27A23DE7BD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38E6DE-7858-404C-8F15-960ACEF84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4643F3-8318-714F-ABDE-E08794C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8D8C7E-FE4D-9F40-8C63-F6E787280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8CF72-41E0-D141-8F93-DE12DE959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2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E418-62D4-994A-8F81-22CE47AFA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AECC3-311A-7940-804E-1623C86F6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7EC1E9-D3BE-BD45-A206-78AE901DA9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9AA32C-EAF2-1041-9D9C-9BD331439D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17962C-C531-6F46-9512-C88C711511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D84071-60D3-DB45-BF1C-7CF4393F5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85C652-4D80-CB40-9057-2C52047C9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092910-6A79-374A-83C8-923992681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4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7CD2E-616E-9945-B2F7-F40B9ADD8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CFBA1-DC04-BF4B-B39E-96395DB2B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6B63A-652B-3B4F-9FCB-2E5E55390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6CEE13-F489-BC4E-B9E9-DA737C1CA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32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47D554-4B21-3148-A4F2-C9DB1C25E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04036A-69D8-1843-924D-138DD22FD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23A49B-10AD-554D-9B60-2518E3209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370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D156E-AA63-2C44-AEED-D70B403AD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B34C3-08BD-EA4A-AD86-CF257FC9A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77B4B-9CF9-9F4B-BFAB-47E09FFE1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647C5-F416-8641-916B-8D8FA0B32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D7DE89-0151-154B-B56F-71AD262F8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E0F78E-F92D-4A4F-AFB6-6FCCB74C2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786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79049-9829-704F-948B-DA311D0F4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4A73F-7C54-804D-AF92-F01DC98AE6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6398A-E2A1-F546-A80F-23B3EAF889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167A0-F762-E54D-AA60-F0DE3D11C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908F46-BFC1-5341-9950-CB603B5FE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6E01A-40AF-334C-ADF8-A4B2C837B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80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F2597-A433-6541-95CA-691E10180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6D9EA-27BB-C64E-ABB3-7D7988D4A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41CA4-521B-0D44-912A-00EB8437DD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BAFE0-7EC6-CD4E-919A-09D7503DA783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50FDB-2A1A-D94A-BB94-A4C81D45F4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CC603-4C28-F143-B89F-03C2D2F37C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8303E-019E-CA41-A10C-2EBA8A7BE3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525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E8856-E2D9-DD48-9062-F8FA1C8168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Human-Human Interaction Experiment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840C58-36FF-7C41-8DC0-4B42B941EA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sz="3200" dirty="0"/>
          </a:p>
          <a:p>
            <a:r>
              <a:rPr lang="en-US" sz="3200" dirty="0"/>
              <a:t>Clustering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D93E97-531E-4A44-A660-210BEAAA2320}"/>
              </a:ext>
            </a:extLst>
          </p:cNvPr>
          <p:cNvSpPr txBox="1"/>
          <p:nvPr/>
        </p:nvSpPr>
        <p:spPr>
          <a:xfrm>
            <a:off x="245327" y="6255834"/>
            <a:ext cx="1761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Zhanibek Rysbek</a:t>
            </a:r>
          </a:p>
        </p:txBody>
      </p:sp>
    </p:spTree>
    <p:extLst>
      <p:ext uri="{BB962C8B-B14F-4D97-AF65-F5344CB8AC3E}">
        <p14:creationId xmlns:p14="http://schemas.microsoft.com/office/powerpoint/2010/main" val="562540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A6F4F5A-8E46-6044-B85F-31DA6D1D5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23" y="903037"/>
            <a:ext cx="5766687" cy="44216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8910B9-DA3B-8642-A1BE-7727510D0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172" y="815742"/>
            <a:ext cx="5766687" cy="442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876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73A723-AA3A-3843-98A8-23148CC47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0933"/>
            <a:ext cx="6125440" cy="48041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04E837-58F8-2C41-A4CD-6E3D3F724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587" y="1436682"/>
            <a:ext cx="5872682" cy="458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55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5C8FEE-9C5D-2046-89DA-791964677386}"/>
              </a:ext>
            </a:extLst>
          </p:cNvPr>
          <p:cNvSpPr txBox="1">
            <a:spLocks/>
          </p:cNvSpPr>
          <p:nvPr/>
        </p:nvSpPr>
        <p:spPr>
          <a:xfrm>
            <a:off x="113581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Kmeans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783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76F00-B02B-8341-B091-57CE0B38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DC628-6363-C241-ABC4-2D7E8D56E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726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7434-E4F9-2548-B24E-5F5AF2030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 Data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9B1ABBC-1255-7B4B-95AD-1AC9AA6DC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06" y="2698835"/>
            <a:ext cx="5583194" cy="3015274"/>
          </a:xfrm>
        </p:spPr>
        <p:txBody>
          <a:bodyPr/>
          <a:lstStyle/>
          <a:p>
            <a:r>
              <a:rPr lang="en-US" dirty="0"/>
              <a:t>Force-Torque Sensor</a:t>
            </a:r>
          </a:p>
          <a:p>
            <a:r>
              <a:rPr lang="en-US" dirty="0"/>
              <a:t>9 DOF IMU Sensor</a:t>
            </a:r>
          </a:p>
          <a:p>
            <a:r>
              <a:rPr lang="en-US" dirty="0"/>
              <a:t>Vision based Position Tracking</a:t>
            </a:r>
          </a:p>
          <a:p>
            <a:r>
              <a:rPr lang="en-US" dirty="0"/>
              <a:t>Three USB cameras to deal with occlusion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CCEC45-F736-2C4E-8220-5275B4C9A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7928" y="2339354"/>
            <a:ext cx="5968454" cy="3374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554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251CFA-33A8-C348-89FC-5C17ADF50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02" y="2876298"/>
            <a:ext cx="5232400" cy="3213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E6667E-95FF-3747-9457-BDE647C0CE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0700" y="2850898"/>
            <a:ext cx="5232400" cy="32385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7B918E1-497D-3442-9642-2830EBAFA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Primitives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1827B1-8A79-1F42-9961-B232CA96AF37}"/>
              </a:ext>
            </a:extLst>
          </p:cNvPr>
          <p:cNvSpPr txBox="1"/>
          <p:nvPr/>
        </p:nvSpPr>
        <p:spPr>
          <a:xfrm>
            <a:off x="2453619" y="2215108"/>
            <a:ext cx="12229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Parallel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633D30-9252-9A49-A05D-051485751185}"/>
              </a:ext>
            </a:extLst>
          </p:cNvPr>
          <p:cNvSpPr txBox="1"/>
          <p:nvPr/>
        </p:nvSpPr>
        <p:spPr>
          <a:xfrm>
            <a:off x="8776713" y="2215108"/>
            <a:ext cx="10887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Serial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65575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B7171-5BDA-F741-B823-5D7D9DC88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466BD-F12F-164A-A8DF-BD6A1C2DC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en-US" dirty="0"/>
              <a:t>In a simple task humans engage in a number of discrete strategies</a:t>
            </a:r>
          </a:p>
          <a:p>
            <a:r>
              <a:rPr lang="en-US" dirty="0"/>
              <a:t>Higher level interaction manager that could mediate:</a:t>
            </a:r>
          </a:p>
          <a:p>
            <a:pPr lvl="1"/>
            <a:r>
              <a:rPr lang="en-US" dirty="0"/>
              <a:t>Physical Signals</a:t>
            </a:r>
          </a:p>
          <a:p>
            <a:pPr lvl="2"/>
            <a:r>
              <a:rPr lang="en-US" dirty="0"/>
              <a:t>Force</a:t>
            </a:r>
          </a:p>
          <a:p>
            <a:pPr lvl="2"/>
            <a:r>
              <a:rPr lang="en-US" dirty="0"/>
              <a:t>Twist</a:t>
            </a:r>
          </a:p>
          <a:p>
            <a:pPr lvl="1"/>
            <a:r>
              <a:rPr lang="en-US" dirty="0"/>
              <a:t>Gesture</a:t>
            </a:r>
          </a:p>
          <a:p>
            <a:pPr lvl="1"/>
            <a:r>
              <a:rPr lang="en-US" dirty="0"/>
              <a:t>Language</a:t>
            </a:r>
          </a:p>
        </p:txBody>
      </p:sp>
    </p:spTree>
    <p:extLst>
      <p:ext uri="{BB962C8B-B14F-4D97-AF65-F5344CB8AC3E}">
        <p14:creationId xmlns:p14="http://schemas.microsoft.com/office/powerpoint/2010/main" val="3949587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31CF-8B5A-924A-9B2A-638AE4388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64" y="99588"/>
            <a:ext cx="3869473" cy="1126273"/>
          </a:xfrm>
        </p:spPr>
        <p:txBody>
          <a:bodyPr>
            <a:normAutofit fontScale="90000"/>
          </a:bodyPr>
          <a:lstStyle/>
          <a:p>
            <a:r>
              <a:rPr lang="en-US" dirty="0"/>
              <a:t>Data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AFAC3-626E-A647-B015-CF760C427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142" y="1325312"/>
            <a:ext cx="5551449" cy="1252112"/>
          </a:xfrm>
        </p:spPr>
        <p:txBody>
          <a:bodyPr/>
          <a:lstStyle/>
          <a:p>
            <a:r>
              <a:rPr lang="en-US" dirty="0"/>
              <a:t>Total number of Observations: 112</a:t>
            </a:r>
          </a:p>
          <a:p>
            <a:r>
              <a:rPr lang="en-US" dirty="0"/>
              <a:t>Average duration: 10 sec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BC6E7B-5BDC-894B-8BD8-E57C2E363B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71" t="51476" r="12102" b="9931"/>
          <a:stretch/>
        </p:blipFill>
        <p:spPr>
          <a:xfrm>
            <a:off x="6814227" y="4713058"/>
            <a:ext cx="4886460" cy="18816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33A5D9-B10B-B045-B044-2601E7246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70" t="6736" r="9091" b="56384"/>
          <a:stretch/>
        </p:blipFill>
        <p:spPr>
          <a:xfrm>
            <a:off x="491313" y="4713058"/>
            <a:ext cx="5007767" cy="17692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D6969AF-D5AD-8A40-BAB3-09F2580EE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336" y="263279"/>
            <a:ext cx="4406900" cy="17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123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45A8C3A-CC7C-BF4B-9375-C77524F3E7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12" t="14770" r="8691" b="14605"/>
          <a:stretch/>
        </p:blipFill>
        <p:spPr>
          <a:xfrm>
            <a:off x="2190823" y="440473"/>
            <a:ext cx="7172466" cy="29885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6342E6-4BFA-0448-A9BC-7412B4AA56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19" r="8351"/>
          <a:stretch/>
        </p:blipFill>
        <p:spPr>
          <a:xfrm>
            <a:off x="248087" y="3793402"/>
            <a:ext cx="5894321" cy="28925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1B4934-98FE-7B4F-95C1-A69747274D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82" r="8468" b="166"/>
          <a:stretch/>
        </p:blipFill>
        <p:spPr>
          <a:xfrm>
            <a:off x="6573761" y="3787599"/>
            <a:ext cx="5168584" cy="289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348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59648-D69C-E847-967F-04569390B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86" y="0"/>
            <a:ext cx="6008914" cy="592818"/>
          </a:xfrm>
        </p:spPr>
        <p:txBody>
          <a:bodyPr>
            <a:normAutofit fontScale="90000"/>
          </a:bodyPr>
          <a:lstStyle/>
          <a:p>
            <a:r>
              <a:rPr lang="en-US" dirty="0"/>
              <a:t>Duration Distributions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758021-388F-3A45-972C-F10218282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701" y="4264319"/>
            <a:ext cx="3336270" cy="25936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DC47C9B-08EE-364B-B589-26419A74E5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23" r="7319"/>
          <a:stretch/>
        </p:blipFill>
        <p:spPr>
          <a:xfrm>
            <a:off x="390267" y="661332"/>
            <a:ext cx="5163211" cy="35344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F5FEDE-767E-5648-8D3B-0803623497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21" r="8362"/>
          <a:stretch/>
        </p:blipFill>
        <p:spPr>
          <a:xfrm>
            <a:off x="6944791" y="647905"/>
            <a:ext cx="4968288" cy="348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633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31CF-8B5A-924A-9B2A-638AE4388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Sliding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AFAC3-626E-A647-B015-CF760C42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is normalized between [0,1]</a:t>
            </a:r>
          </a:p>
          <a:p>
            <a:r>
              <a:rPr lang="en-US" dirty="0"/>
              <a:t>Window size: 0.5</a:t>
            </a:r>
          </a:p>
          <a:p>
            <a:r>
              <a:rPr lang="en-US" dirty="0"/>
              <a:t>Stride: 0.2</a:t>
            </a:r>
          </a:p>
          <a:p>
            <a:r>
              <a:rPr lang="en-US" dirty="0"/>
              <a:t>Divisions: 5</a:t>
            </a:r>
          </a:p>
          <a:p>
            <a:r>
              <a:rPr lang="en-US" dirty="0"/>
              <a:t>Features: [rft1(6)  rft2(6)  pose(7)  twist(6)  accel(3)] </a:t>
            </a:r>
          </a:p>
          <a:p>
            <a:pPr lvl="1"/>
            <a:r>
              <a:rPr lang="en-US" dirty="0"/>
              <a:t>Body Frame -  except pose</a:t>
            </a:r>
          </a:p>
          <a:p>
            <a:pPr lvl="1"/>
            <a:r>
              <a:rPr lang="en-US" dirty="0"/>
              <a:t>Spatial Frame</a:t>
            </a:r>
          </a:p>
          <a:p>
            <a:r>
              <a:rPr lang="en-US" dirty="0"/>
              <a:t>Total Dimension: 	[5376, 140]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099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76F00-B02B-8341-B091-57CE0B380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1396" y="-11810"/>
            <a:ext cx="2526157" cy="4417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400" dirty="0"/>
              <a:t>PCA -  Weights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7F3F52-3368-C340-AF2E-291661D3F2E5}"/>
              </a:ext>
            </a:extLst>
          </p:cNvPr>
          <p:cNvSpPr txBox="1"/>
          <p:nvPr/>
        </p:nvSpPr>
        <p:spPr>
          <a:xfrm>
            <a:off x="4850608" y="3299433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Body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A7FBF8-4487-6C42-91C5-26EC0126CE84}"/>
              </a:ext>
            </a:extLst>
          </p:cNvPr>
          <p:cNvSpPr txBox="1"/>
          <p:nvPr/>
        </p:nvSpPr>
        <p:spPr>
          <a:xfrm>
            <a:off x="6499836" y="3287226"/>
            <a:ext cx="814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Spatial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DC947A-A875-8F45-8D62-C0DE6D9026E9}"/>
              </a:ext>
            </a:extLst>
          </p:cNvPr>
          <p:cNvSpPr>
            <a:spLocks noChangeAspect="1"/>
          </p:cNvSpPr>
          <p:nvPr/>
        </p:nvSpPr>
        <p:spPr>
          <a:xfrm>
            <a:off x="721664" y="115105"/>
            <a:ext cx="4040460" cy="3327438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3C5CF57-4BCE-1A45-8397-E4CE42B978B6}"/>
              </a:ext>
            </a:extLst>
          </p:cNvPr>
          <p:cNvSpPr>
            <a:spLocks noChangeAspect="1"/>
          </p:cNvSpPr>
          <p:nvPr/>
        </p:nvSpPr>
        <p:spPr>
          <a:xfrm>
            <a:off x="7731230" y="3456016"/>
            <a:ext cx="4040460" cy="3327438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2C1ECC1-0417-C344-8A9B-F6DF7269A8B9}"/>
              </a:ext>
            </a:extLst>
          </p:cNvPr>
          <p:cNvSpPr>
            <a:spLocks noChangeAspect="1"/>
          </p:cNvSpPr>
          <p:nvPr/>
        </p:nvSpPr>
        <p:spPr>
          <a:xfrm>
            <a:off x="721664" y="3484099"/>
            <a:ext cx="4040460" cy="3327438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ADF933F-9CE6-6342-B018-210AFAAD8749}"/>
              </a:ext>
            </a:extLst>
          </p:cNvPr>
          <p:cNvSpPr>
            <a:spLocks noChangeAspect="1"/>
          </p:cNvSpPr>
          <p:nvPr/>
        </p:nvSpPr>
        <p:spPr>
          <a:xfrm>
            <a:off x="7731230" y="64289"/>
            <a:ext cx="4040460" cy="3327438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718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10394</TotalTime>
  <Words>228</Words>
  <Application>Microsoft Macintosh PowerPoint</Application>
  <PresentationFormat>Widescreen</PresentationFormat>
  <Paragraphs>45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Human-Human Interaction Experiment</vt:lpstr>
      <vt:lpstr>Sensor Data</vt:lpstr>
      <vt:lpstr>Motion Primitives</vt:lpstr>
      <vt:lpstr>Summary and Future work</vt:lpstr>
      <vt:lpstr>Data Description</vt:lpstr>
      <vt:lpstr>PowerPoint Presentation</vt:lpstr>
      <vt:lpstr>Duration Distributions</vt:lpstr>
      <vt:lpstr>Sliding Window</vt:lpstr>
      <vt:lpstr>PCA -  Weights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Human-Human Interaction Experiment</dc:title>
  <dc:creator>Rysbek, Zhanibek</dc:creator>
  <cp:lastModifiedBy>Rysbek, Zhanibek</cp:lastModifiedBy>
  <cp:revision>11</cp:revision>
  <dcterms:created xsi:type="dcterms:W3CDTF">2021-01-28T23:33:52Z</dcterms:created>
  <dcterms:modified xsi:type="dcterms:W3CDTF">2021-02-14T07:19:12Z</dcterms:modified>
</cp:coreProperties>
</file>